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8" r:id="rId5"/>
    <p:sldMasterId id="2147483679" r:id="rId6"/>
  </p:sldMasterIdLst>
  <p:notesMasterIdLst>
    <p:notesMasterId r:id="rId7"/>
  </p:notesMasterIdLst>
  <p:sldIdLst>
    <p:sldId id="256" r:id="rId8"/>
    <p:sldId id="257" r:id="rId9"/>
    <p:sldId id="258" r:id="rId10"/>
    <p:sldId id="259" r:id="rId11"/>
    <p:sldId id="260" r:id="rId12"/>
    <p:sldId id="261" r:id="rId13"/>
    <p:sldId id="262" r:id="rId14"/>
  </p:sldIdLst>
  <p:sldSz cy="5143500" cx="9144000"/>
  <p:notesSz cx="6858000" cy="9144000"/>
  <p:embeddedFontLst>
    <p:embeddedFont>
      <p:font typeface="Lato"/>
      <p:regular r:id="rId15"/>
      <p:bold r:id="rId16"/>
      <p:italic r:id="rId17"/>
      <p:boldItalic r:id="rId18"/>
    </p:embeddedFont>
    <p:embeddedFont>
      <p:font typeface="Lato Light"/>
      <p:regular r:id="rId19"/>
      <p:bold r:id="rId20"/>
      <p:italic r:id="rId21"/>
      <p:boldItalic r:id="rId22"/>
    </p:embeddedFont>
    <p:embeddedFont>
      <p:font typeface="Lato Black"/>
      <p:bold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0515C9A-FDF9-42BC-A475-72E4DE59F1E1}">
  <a:tblStyle styleId="{10515C9A-FDF9-42BC-A475-72E4DE59F1E1}"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Light-bold.fntdata"/><Relationship Id="rId11" Type="http://schemas.openxmlformats.org/officeDocument/2006/relationships/slide" Target="slides/slide4.xml"/><Relationship Id="rId22" Type="http://schemas.openxmlformats.org/officeDocument/2006/relationships/font" Target="fonts/LatoLight-boldItalic.fntdata"/><Relationship Id="rId10" Type="http://schemas.openxmlformats.org/officeDocument/2006/relationships/slide" Target="slides/slide3.xml"/><Relationship Id="rId21" Type="http://schemas.openxmlformats.org/officeDocument/2006/relationships/font" Target="fonts/LatoLight-italic.fntdata"/><Relationship Id="rId13" Type="http://schemas.openxmlformats.org/officeDocument/2006/relationships/slide" Target="slides/slide6.xml"/><Relationship Id="rId24" Type="http://schemas.openxmlformats.org/officeDocument/2006/relationships/font" Target="fonts/LatoBlack-boldItalic.fntdata"/><Relationship Id="rId12" Type="http://schemas.openxmlformats.org/officeDocument/2006/relationships/slide" Target="slides/slide5.xml"/><Relationship Id="rId23" Type="http://schemas.openxmlformats.org/officeDocument/2006/relationships/font" Target="fonts/LatoBlack-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font" Target="fonts/Lato-regular.fntdata"/><Relationship Id="rId14" Type="http://schemas.openxmlformats.org/officeDocument/2006/relationships/slide" Target="slides/slide7.xml"/><Relationship Id="rId17" Type="http://schemas.openxmlformats.org/officeDocument/2006/relationships/font" Target="fonts/Lato-italic.fntdata"/><Relationship Id="rId16" Type="http://schemas.openxmlformats.org/officeDocument/2006/relationships/font" Target="fonts/Lato-bold.fntdata"/><Relationship Id="rId5" Type="http://schemas.openxmlformats.org/officeDocument/2006/relationships/slideMaster" Target="slideMasters/slideMaster1.xml"/><Relationship Id="rId19" Type="http://schemas.openxmlformats.org/officeDocument/2006/relationships/font" Target="fonts/LatoLight-regular.fntdata"/><Relationship Id="rId6" Type="http://schemas.openxmlformats.org/officeDocument/2006/relationships/slideMaster" Target="slideMasters/slideMaster2.xml"/><Relationship Id="rId18" Type="http://schemas.openxmlformats.org/officeDocument/2006/relationships/font" Target="fonts/Lato-boldItalic.fntdata"/><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fab341a888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fab341a888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fab341a888_0_2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4" name="Google Shape;144;g1fab341a888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faebbd8df9_0_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2" name="Google Shape;152;g1faebbd8df9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faebbd8df9_0_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9" name="Google Shape;159;g1faebbd8df9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fab341a888_0_4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6" name="Google Shape;166;g1fab341a888_0_4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faebbd8df9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faebbd8df9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1faf613871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3" name="Google Shape;193;g1faf613871e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 Id="rId3" Type="http://schemas.openxmlformats.org/officeDocument/2006/relationships/image" Target="../media/image8.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9.png"/><Relationship Id="rId3" Type="http://schemas.openxmlformats.org/officeDocument/2006/relationships/image" Target="../media/image8.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_1">
    <p:bg>
      <p:bgPr>
        <a:solidFill>
          <a:srgbClr val="0543B3"/>
        </a:solidFill>
      </p:bgPr>
    </p:bg>
    <p:spTree>
      <p:nvGrpSpPr>
        <p:cNvPr id="52" name="Shape 52"/>
        <p:cNvGrpSpPr/>
        <p:nvPr/>
      </p:nvGrpSpPr>
      <p:grpSpPr>
        <a:xfrm>
          <a:off x="0" y="0"/>
          <a:ext cx="0" cy="0"/>
          <a:chOff x="0" y="0"/>
          <a:chExt cx="0" cy="0"/>
        </a:xfrm>
      </p:grpSpPr>
      <p:pic>
        <p:nvPicPr>
          <p:cNvPr id="53" name="Google Shape;53;p11"/>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54" name="Google Shape;54;p11"/>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5" name="Google Shape;55;p1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p:cSld name="TITLE_AND_TWO_COLUMNS_2">
    <p:spTree>
      <p:nvGrpSpPr>
        <p:cNvPr id="56" name="Shape 56"/>
        <p:cNvGrpSpPr/>
        <p:nvPr/>
      </p:nvGrpSpPr>
      <p:grpSpPr>
        <a:xfrm>
          <a:off x="0" y="0"/>
          <a:ext cx="0" cy="0"/>
          <a:chOff x="0" y="0"/>
          <a:chExt cx="0" cy="0"/>
        </a:xfrm>
      </p:grpSpPr>
      <p:sp>
        <p:nvSpPr>
          <p:cNvPr id="57" name="Google Shape;57;p12"/>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8" name="Google Shape;58;p1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59" name="Google Shape;59;p1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60" name="Google Shape;60;p1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1">
  <p:cSld name="Divider slide 2">
    <p:spTree>
      <p:nvGrpSpPr>
        <p:cNvPr id="61" name="Shape 61"/>
        <p:cNvGrpSpPr/>
        <p:nvPr/>
      </p:nvGrpSpPr>
      <p:grpSpPr>
        <a:xfrm>
          <a:off x="0" y="0"/>
          <a:ext cx="0" cy="0"/>
          <a:chOff x="0" y="0"/>
          <a:chExt cx="0" cy="0"/>
        </a:xfrm>
      </p:grpSpPr>
      <p:sp>
        <p:nvSpPr>
          <p:cNvPr id="62" name="Google Shape;62;p13"/>
          <p:cNvSpPr txBox="1"/>
          <p:nvPr>
            <p:ph idx="12" type="sldNum"/>
          </p:nvPr>
        </p:nvSpPr>
        <p:spPr>
          <a:xfrm>
            <a:off x="8372475" y="403225"/>
            <a:ext cx="4731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1pPr>
            <a:lvl2pPr indent="0" lvl="1"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2pPr>
            <a:lvl3pPr indent="0" lvl="2"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3pPr>
            <a:lvl4pPr indent="0" lvl="3"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4pPr>
            <a:lvl5pPr indent="0" lvl="4"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5pPr>
            <a:lvl6pPr indent="0" lvl="5"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6pPr>
            <a:lvl7pPr indent="0" lvl="6"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7pPr>
            <a:lvl8pPr indent="0" lvl="7"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8pPr>
            <a:lvl9pPr indent="0" lvl="8" marL="0" marR="0" rtl="0" algn="ctr">
              <a:lnSpc>
                <a:spcPct val="100000"/>
              </a:lnSpc>
              <a:spcBef>
                <a:spcPts val="0"/>
              </a:spcBef>
              <a:spcAft>
                <a:spcPts val="0"/>
              </a:spcAft>
              <a:buClr>
                <a:srgbClr val="262A33"/>
              </a:buClr>
              <a:buSzPts val="1200"/>
              <a:buFont typeface="Lato"/>
              <a:buNone/>
              <a:defRPr b="1" i="0" sz="1200" u="none" cap="none" strike="noStrike">
                <a:solidFill>
                  <a:srgbClr val="262A33"/>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b="0" sz="1000">
              <a:solidFill>
                <a:schemeClr val="dk2"/>
              </a:solidFill>
              <a:latin typeface="Arial"/>
              <a:ea typeface="Arial"/>
              <a:cs typeface="Arial"/>
              <a:sym typeface="Arial"/>
            </a:endParaRPr>
          </a:p>
        </p:txBody>
      </p:sp>
      <p:sp>
        <p:nvSpPr>
          <p:cNvPr id="63" name="Google Shape;63;p13"/>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66" name="Google Shape;66;p14"/>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7" name="Google Shape;67;p14"/>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8" name="Google Shape;68;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71" name="Google Shape;71;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2" name="Shape 72"/>
        <p:cNvGrpSpPr/>
        <p:nvPr/>
      </p:nvGrpSpPr>
      <p:grpSpPr>
        <a:xfrm>
          <a:off x="0" y="0"/>
          <a:ext cx="0" cy="0"/>
          <a:chOff x="0" y="0"/>
          <a:chExt cx="0" cy="0"/>
        </a:xfrm>
      </p:grpSpPr>
      <p:sp>
        <p:nvSpPr>
          <p:cNvPr id="73" name="Google Shape;73;p16"/>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74" name="Google Shape;74;p16"/>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5" name="Google Shape;75;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6" name="Shape 76"/>
        <p:cNvGrpSpPr/>
        <p:nvPr/>
      </p:nvGrpSpPr>
      <p:grpSpPr>
        <a:xfrm>
          <a:off x="0" y="0"/>
          <a:ext cx="0" cy="0"/>
          <a:chOff x="0" y="0"/>
          <a:chExt cx="0" cy="0"/>
        </a:xfrm>
      </p:grpSpPr>
      <p:sp>
        <p:nvSpPr>
          <p:cNvPr id="77" name="Google Shape;77;p17"/>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78" name="Google Shape;78;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79" name="Shape 79"/>
        <p:cNvGrpSpPr/>
        <p:nvPr/>
      </p:nvGrpSpPr>
      <p:grpSpPr>
        <a:xfrm>
          <a:off x="0" y="0"/>
          <a:ext cx="0" cy="0"/>
          <a:chOff x="0" y="0"/>
          <a:chExt cx="0" cy="0"/>
        </a:xfrm>
      </p:grpSpPr>
      <p:sp>
        <p:nvSpPr>
          <p:cNvPr id="80" name="Google Shape;80;p18"/>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8"/>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82" name="Google Shape;82;p18"/>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3" name="Google Shape;83;p18"/>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84" name="Google Shape;84;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5" name="Shape 85"/>
        <p:cNvGrpSpPr/>
        <p:nvPr/>
      </p:nvGrpSpPr>
      <p:grpSpPr>
        <a:xfrm>
          <a:off x="0" y="0"/>
          <a:ext cx="0" cy="0"/>
          <a:chOff x="0" y="0"/>
          <a:chExt cx="0" cy="0"/>
        </a:xfrm>
      </p:grpSpPr>
      <p:sp>
        <p:nvSpPr>
          <p:cNvPr id="86" name="Google Shape;86;p19"/>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87" name="Google Shape;8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8" name="Shape 88"/>
        <p:cNvGrpSpPr/>
        <p:nvPr/>
      </p:nvGrpSpPr>
      <p:grpSpPr>
        <a:xfrm>
          <a:off x="0" y="0"/>
          <a:ext cx="0" cy="0"/>
          <a:chOff x="0" y="0"/>
          <a:chExt cx="0" cy="0"/>
        </a:xfrm>
      </p:grpSpPr>
      <p:sp>
        <p:nvSpPr>
          <p:cNvPr id="89" name="Google Shape;89;p2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90" name="Google Shape;90;p20"/>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91" name="Google Shape;91;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type="title">
  <p:cSld name="TITLE">
    <p:bg>
      <p:bgPr>
        <a:solidFill>
          <a:schemeClr val="accent1"/>
        </a:solidFill>
      </p:bgPr>
    </p:bg>
    <p:spTree>
      <p:nvGrpSpPr>
        <p:cNvPr id="96" name="Shape 96"/>
        <p:cNvGrpSpPr/>
        <p:nvPr/>
      </p:nvGrpSpPr>
      <p:grpSpPr>
        <a:xfrm>
          <a:off x="0" y="0"/>
          <a:ext cx="0" cy="0"/>
          <a:chOff x="0" y="0"/>
          <a:chExt cx="0" cy="0"/>
        </a:xfrm>
      </p:grpSpPr>
      <p:pic>
        <p:nvPicPr>
          <p:cNvPr id="97" name="Google Shape;97;p23"/>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98" name="Google Shape;98;p23"/>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1">
  <p:cSld name="TITLE_1">
    <p:bg>
      <p:bgPr>
        <a:solidFill>
          <a:srgbClr val="262A33"/>
        </a:solidFill>
      </p:bgPr>
    </p:bg>
    <p:spTree>
      <p:nvGrpSpPr>
        <p:cNvPr id="99" name="Shape 99"/>
        <p:cNvGrpSpPr/>
        <p:nvPr/>
      </p:nvGrpSpPr>
      <p:grpSpPr>
        <a:xfrm>
          <a:off x="0" y="0"/>
          <a:ext cx="0" cy="0"/>
          <a:chOff x="0" y="0"/>
          <a:chExt cx="0" cy="0"/>
        </a:xfrm>
      </p:grpSpPr>
      <p:pic>
        <p:nvPicPr>
          <p:cNvPr id="100" name="Google Shape;100;p24"/>
          <p:cNvPicPr preferRelativeResize="0"/>
          <p:nvPr/>
        </p:nvPicPr>
        <p:blipFill rotWithShape="1">
          <a:blip r:embed="rId2">
            <a:alphaModFix/>
          </a:blip>
          <a:srcRect b="-5224" l="-1905" r="-1091" t="-5235"/>
          <a:stretch/>
        </p:blipFill>
        <p:spPr>
          <a:xfrm>
            <a:off x="426625" y="222564"/>
            <a:ext cx="2516427" cy="696225"/>
          </a:xfrm>
          <a:prstGeom prst="rect">
            <a:avLst/>
          </a:prstGeom>
          <a:noFill/>
          <a:ln>
            <a:noFill/>
          </a:ln>
        </p:spPr>
      </p:pic>
      <p:pic>
        <p:nvPicPr>
          <p:cNvPr id="101" name="Google Shape;101;p24"/>
          <p:cNvPicPr preferRelativeResize="0"/>
          <p:nvPr/>
        </p:nvPicPr>
        <p:blipFill rotWithShape="1">
          <a:blip r:embed="rId3">
            <a:alphaModFix/>
          </a:blip>
          <a:srcRect b="-2272" l="-4222" r="-3757" t="-2439"/>
          <a:stretch/>
        </p:blipFill>
        <p:spPr>
          <a:xfrm rot="-5400000">
            <a:off x="7181808" y="3222276"/>
            <a:ext cx="2039601" cy="1978026"/>
          </a:xfrm>
          <a:prstGeom prst="rect">
            <a:avLst/>
          </a:prstGeom>
          <a:noFill/>
          <a:ln>
            <a:noFill/>
          </a:ln>
        </p:spPr>
      </p:pic>
    </p:spTree>
  </p:cSld>
  <p:clrMapOvr>
    <a:masterClrMapping/>
  </p:clrMapOvr>
  <p:extLst>
    <p:ext uri="{DCECCB84-F9BA-43D5-87BE-67443E8EF086}">
      <p15:sldGuideLst>
        <p15:guide id="1" pos="302">
          <p15:clr>
            <a:srgbClr val="FA7B17"/>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type="tx">
  <p:cSld name="TITLE_AND_BODY">
    <p:bg>
      <p:bgPr>
        <a:solidFill>
          <a:srgbClr val="262A33"/>
        </a:solidFill>
      </p:bgPr>
    </p:bg>
    <p:spTree>
      <p:nvGrpSpPr>
        <p:cNvPr id="102" name="Shape 102"/>
        <p:cNvGrpSpPr/>
        <p:nvPr/>
      </p:nvGrpSpPr>
      <p:grpSpPr>
        <a:xfrm>
          <a:off x="0" y="0"/>
          <a:ext cx="0" cy="0"/>
          <a:chOff x="0" y="0"/>
          <a:chExt cx="0" cy="0"/>
        </a:xfrm>
      </p:grpSpPr>
      <p:pic>
        <p:nvPicPr>
          <p:cNvPr id="103" name="Google Shape;103;p25"/>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4" name="Google Shape;104;p25"/>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5" name="Google Shape;105;p25"/>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type="titleOnly">
  <p:cSld name="TITLE_ONLY">
    <p:bg>
      <p:bgPr>
        <a:solidFill>
          <a:srgbClr val="262A33"/>
        </a:solidFill>
      </p:bgPr>
    </p:bg>
    <p:spTree>
      <p:nvGrpSpPr>
        <p:cNvPr id="106" name="Shape 106"/>
        <p:cNvGrpSpPr/>
        <p:nvPr/>
      </p:nvGrpSpPr>
      <p:grpSpPr>
        <a:xfrm>
          <a:off x="0" y="0"/>
          <a:ext cx="0" cy="0"/>
          <a:chOff x="0" y="0"/>
          <a:chExt cx="0" cy="0"/>
        </a:xfrm>
      </p:grpSpPr>
      <p:pic>
        <p:nvPicPr>
          <p:cNvPr id="107" name="Google Shape;107;p26"/>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08" name="Google Shape;108;p26"/>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09" name="Google Shape;109;p2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
    <p:bg>
      <p:bgPr>
        <a:solidFill>
          <a:srgbClr val="0543B3"/>
        </a:solidFill>
      </p:bgPr>
    </p:bg>
    <p:spTree>
      <p:nvGrpSpPr>
        <p:cNvPr id="110" name="Shape 110"/>
        <p:cNvGrpSpPr/>
        <p:nvPr/>
      </p:nvGrpSpPr>
      <p:grpSpPr>
        <a:xfrm>
          <a:off x="0" y="0"/>
          <a:ext cx="0" cy="0"/>
          <a:chOff x="0" y="0"/>
          <a:chExt cx="0" cy="0"/>
        </a:xfrm>
      </p:grpSpPr>
      <p:pic>
        <p:nvPicPr>
          <p:cNvPr id="111" name="Google Shape;111;p27"/>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12" name="Google Shape;112;p27"/>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3" name="Google Shape;113;p2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type="twoColTx">
  <p:cSld name="TITLE_AND_TWO_COLUMNS">
    <p:spTree>
      <p:nvGrpSpPr>
        <p:cNvPr id="114" name="Shape 114"/>
        <p:cNvGrpSpPr/>
        <p:nvPr/>
      </p:nvGrpSpPr>
      <p:grpSpPr>
        <a:xfrm>
          <a:off x="0" y="0"/>
          <a:ext cx="0" cy="0"/>
          <a:chOff x="0" y="0"/>
          <a:chExt cx="0" cy="0"/>
        </a:xfrm>
      </p:grpSpPr>
      <p:sp>
        <p:nvSpPr>
          <p:cNvPr id="115" name="Google Shape;115;p28"/>
          <p:cNvSpPr/>
          <p:nvPr/>
        </p:nvSpPr>
        <p:spPr>
          <a:xfrm>
            <a:off x="0" y="0"/>
            <a:ext cx="9144000" cy="1015500"/>
          </a:xfrm>
          <a:prstGeom prst="rect">
            <a:avLst/>
          </a:prstGeom>
          <a:solidFill>
            <a:srgbClr val="262A3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6" name="Google Shape;116;p28"/>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17" name="Google Shape;117;p28"/>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18" name="Google Shape;118;p28"/>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1">
  <p:cSld name="TITLE_ONLY_1">
    <p:bg>
      <p:bgPr>
        <a:solidFill>
          <a:srgbClr val="0543B3"/>
        </a:solidFill>
      </p:bgPr>
    </p:bg>
    <p:spTree>
      <p:nvGrpSpPr>
        <p:cNvPr id="119" name="Shape 119"/>
        <p:cNvGrpSpPr/>
        <p:nvPr/>
      </p:nvGrpSpPr>
      <p:grpSpPr>
        <a:xfrm>
          <a:off x="0" y="0"/>
          <a:ext cx="0" cy="0"/>
          <a:chOff x="0" y="0"/>
          <a:chExt cx="0" cy="0"/>
        </a:xfrm>
      </p:grpSpPr>
      <p:pic>
        <p:nvPicPr>
          <p:cNvPr id="120" name="Google Shape;120;p29"/>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1" name="Google Shape;121;p29"/>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22" name="Google Shape;122;p29"/>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1_Divider slide">
    <p:bg>
      <p:bgPr>
        <a:solidFill>
          <a:srgbClr val="262A33"/>
        </a:solidFill>
      </p:bgPr>
    </p:bg>
    <p:spTree>
      <p:nvGrpSpPr>
        <p:cNvPr id="123" name="Shape 123"/>
        <p:cNvGrpSpPr/>
        <p:nvPr/>
      </p:nvGrpSpPr>
      <p:grpSpPr>
        <a:xfrm>
          <a:off x="0" y="0"/>
          <a:ext cx="0" cy="0"/>
          <a:chOff x="0" y="0"/>
          <a:chExt cx="0" cy="0"/>
        </a:xfrm>
      </p:grpSpPr>
      <p:pic>
        <p:nvPicPr>
          <p:cNvPr id="124" name="Google Shape;124;p30"/>
          <p:cNvPicPr preferRelativeResize="0"/>
          <p:nvPr/>
        </p:nvPicPr>
        <p:blipFill rotWithShape="1">
          <a:blip r:embed="rId2">
            <a:alphaModFix/>
          </a:blip>
          <a:srcRect b="0" l="0" r="0" t="0"/>
          <a:stretch/>
        </p:blipFill>
        <p:spPr>
          <a:xfrm>
            <a:off x="8052064" y="4271278"/>
            <a:ext cx="793551" cy="585406"/>
          </a:xfrm>
          <a:prstGeom prst="rect">
            <a:avLst/>
          </a:prstGeom>
          <a:noFill/>
          <a:ln>
            <a:noFill/>
          </a:ln>
        </p:spPr>
      </p:pic>
      <p:sp>
        <p:nvSpPr>
          <p:cNvPr id="125" name="Google Shape;125;p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5">
  <p:cSld name="TITLE_AND_TWO_COLUMNS_6">
    <p:spTree>
      <p:nvGrpSpPr>
        <p:cNvPr id="126" name="Shape 126"/>
        <p:cNvGrpSpPr/>
        <p:nvPr/>
      </p:nvGrpSpPr>
      <p:grpSpPr>
        <a:xfrm>
          <a:off x="0" y="0"/>
          <a:ext cx="0" cy="0"/>
          <a:chOff x="0" y="0"/>
          <a:chExt cx="0" cy="0"/>
        </a:xfrm>
      </p:grpSpPr>
      <p:sp>
        <p:nvSpPr>
          <p:cNvPr id="127" name="Google Shape;127;p31"/>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8" name="Google Shape;128;p31"/>
          <p:cNvPicPr preferRelativeResize="0"/>
          <p:nvPr/>
        </p:nvPicPr>
        <p:blipFill rotWithShape="1">
          <a:blip r:embed="rId2">
            <a:alphaModFix/>
          </a:blip>
          <a:srcRect b="0" l="0" r="0" t="0"/>
          <a:stretch/>
        </p:blipFill>
        <p:spPr>
          <a:xfrm>
            <a:off x="8050064" y="4271275"/>
            <a:ext cx="792833" cy="585405"/>
          </a:xfrm>
          <a:prstGeom prst="rect">
            <a:avLst/>
          </a:prstGeom>
          <a:noFill/>
          <a:ln>
            <a:noFill/>
          </a:ln>
        </p:spPr>
      </p:pic>
      <p:sp>
        <p:nvSpPr>
          <p:cNvPr id="129" name="Google Shape;129;p31"/>
          <p:cNvSpPr/>
          <p:nvPr/>
        </p:nvSpPr>
        <p:spPr>
          <a:xfrm>
            <a:off x="8371895" y="380155"/>
            <a:ext cx="772200" cy="2712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accent2"/>
              </a:solidFill>
              <a:latin typeface="Arial"/>
              <a:ea typeface="Arial"/>
              <a:cs typeface="Arial"/>
              <a:sym typeface="Arial"/>
            </a:endParaRPr>
          </a:p>
        </p:txBody>
      </p:sp>
      <p:sp>
        <p:nvSpPr>
          <p:cNvPr id="130" name="Google Shape;130;p31"/>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1pPr>
            <a:lvl2pPr indent="0" lvl="1"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2pPr>
            <a:lvl3pPr indent="0" lvl="2"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3pPr>
            <a:lvl4pPr indent="0" lvl="3"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4pPr>
            <a:lvl5pPr indent="0" lvl="4"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5pPr>
            <a:lvl6pPr indent="0" lvl="5"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6pPr>
            <a:lvl7pPr indent="0" lvl="6"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7pPr>
            <a:lvl8pPr indent="0" lvl="7"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8pPr>
            <a:lvl9pPr indent="0" lvl="8" marL="0" marR="0" rtl="0" algn="ctr">
              <a:lnSpc>
                <a:spcPct val="100000"/>
              </a:lnSpc>
              <a:spcBef>
                <a:spcPts val="0"/>
              </a:spcBef>
              <a:spcAft>
                <a:spcPts val="0"/>
              </a:spcAft>
              <a:buClr>
                <a:srgbClr val="000000"/>
              </a:buClr>
              <a:buSzPts val="1000"/>
              <a:buFont typeface="Arial"/>
              <a:buNone/>
              <a:defRPr b="1" i="0" sz="1400" u="none" cap="none" strike="noStrike">
                <a:solidFill>
                  <a:schemeClr val="lt2"/>
                </a:solidFill>
                <a:latin typeface="Lato"/>
                <a:ea typeface="Lato"/>
                <a:cs typeface="Lato"/>
                <a:sym typeface="Lato"/>
              </a:defRPr>
            </a:lvl9pPr>
          </a:lstStyle>
          <a:p>
            <a:pPr indent="0" lvl="0" marL="0" rtl="0" algn="ct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131" name="Shape 131"/>
        <p:cNvGrpSpPr/>
        <p:nvPr/>
      </p:nvGrpSpPr>
      <p:grpSpPr>
        <a:xfrm>
          <a:off x="0" y="0"/>
          <a:ext cx="0" cy="0"/>
          <a:chOff x="0" y="0"/>
          <a:chExt cx="0" cy="0"/>
        </a:xfrm>
      </p:grpSpPr>
      <p:sp>
        <p:nvSpPr>
          <p:cNvPr id="132" name="Google Shape;132;p32"/>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33" name="Google Shape;133;p32"/>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134" name="Google Shape;134;p32"/>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135" name="Google Shape;135;p32"/>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1">
  <p:cSld name="TITLE_AND_TWO_COLUMNS_1">
    <p:spTree>
      <p:nvGrpSpPr>
        <p:cNvPr id="20" name="Shape 20"/>
        <p:cNvGrpSpPr/>
        <p:nvPr/>
      </p:nvGrpSpPr>
      <p:grpSpPr>
        <a:xfrm>
          <a:off x="0" y="0"/>
          <a:ext cx="0" cy="0"/>
          <a:chOff x="0" y="0"/>
          <a:chExt cx="0" cy="0"/>
        </a:xfrm>
      </p:grpSpPr>
      <p:sp>
        <p:nvSpPr>
          <p:cNvPr id="21" name="Google Shape;21;p5"/>
          <p:cNvSpPr/>
          <p:nvPr/>
        </p:nvSpPr>
        <p:spPr>
          <a:xfrm>
            <a:off x="0" y="0"/>
            <a:ext cx="9144000" cy="10155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2" name="Google Shape;22;p5"/>
          <p:cNvPicPr preferRelativeResize="0"/>
          <p:nvPr/>
        </p:nvPicPr>
        <p:blipFill rotWithShape="1">
          <a:blip r:embed="rId2">
            <a:alphaModFix/>
          </a:blip>
          <a:srcRect b="-9684" l="-7535" r="-5779" t="-8129"/>
          <a:stretch/>
        </p:blipFill>
        <p:spPr>
          <a:xfrm>
            <a:off x="8055750" y="4325600"/>
            <a:ext cx="835000" cy="643375"/>
          </a:xfrm>
          <a:prstGeom prst="rect">
            <a:avLst/>
          </a:prstGeom>
          <a:noFill/>
          <a:ln>
            <a:noFill/>
          </a:ln>
        </p:spPr>
      </p:pic>
      <p:sp>
        <p:nvSpPr>
          <p:cNvPr id="23" name="Google Shape;23;p5"/>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24" name="Google Shape;24;p5"/>
          <p:cNvSpPr txBox="1"/>
          <p:nvPr>
            <p:ph idx="1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TITLE_1">
    <p:bg>
      <p:bgPr>
        <a:solidFill>
          <a:srgbClr val="262A33"/>
        </a:solidFill>
      </p:bgPr>
    </p:bg>
    <p:spTree>
      <p:nvGrpSpPr>
        <p:cNvPr id="25" name="Shape 25"/>
        <p:cNvGrpSpPr/>
        <p:nvPr/>
      </p:nvGrpSpPr>
      <p:grpSpPr>
        <a:xfrm>
          <a:off x="0" y="0"/>
          <a:ext cx="0" cy="0"/>
          <a:chOff x="0" y="0"/>
          <a:chExt cx="0" cy="0"/>
        </a:xfrm>
      </p:grpSpPr>
      <p:sp>
        <p:nvSpPr>
          <p:cNvPr id="26" name="Google Shape;26;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27" name="Google Shape;27;p6"/>
          <p:cNvPicPr preferRelativeResize="0"/>
          <p:nvPr/>
        </p:nvPicPr>
        <p:blipFill rotWithShape="1">
          <a:blip r:embed="rId2">
            <a:alphaModFix/>
          </a:blip>
          <a:srcRect b="-5224" l="-1905" r="-1091" t="-5235"/>
          <a:stretch/>
        </p:blipFill>
        <p:spPr>
          <a:xfrm>
            <a:off x="426625" y="302950"/>
            <a:ext cx="2516427" cy="696225"/>
          </a:xfrm>
          <a:prstGeom prst="rect">
            <a:avLst/>
          </a:prstGeom>
          <a:noFill/>
          <a:ln>
            <a:noFill/>
          </a:ln>
        </p:spPr>
      </p:pic>
      <p:pic>
        <p:nvPicPr>
          <p:cNvPr id="28" name="Google Shape;28;p6"/>
          <p:cNvPicPr preferRelativeResize="0"/>
          <p:nvPr/>
        </p:nvPicPr>
        <p:blipFill rotWithShape="1">
          <a:blip r:embed="rId3">
            <a:alphaModFix/>
          </a:blip>
          <a:srcRect b="-2272" l="-4222" r="-3757" t="-2439"/>
          <a:stretch/>
        </p:blipFill>
        <p:spPr>
          <a:xfrm rot="-5400000">
            <a:off x="7182681" y="3219806"/>
            <a:ext cx="2039601" cy="1978026"/>
          </a:xfrm>
          <a:prstGeom prst="rect">
            <a:avLst/>
          </a:prstGeom>
          <a:noFill/>
          <a:ln>
            <a:noFill/>
          </a:ln>
        </p:spPr>
      </p:pic>
      <p:sp>
        <p:nvSpPr>
          <p:cNvPr id="29" name="Google Shape;29;p6"/>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0" name="Google Shape;30;p6"/>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extLst>
    <p:ext uri="{DCECCB84-F9BA-43D5-87BE-67443E8EF086}">
      <p15:sldGuideLst>
        <p15:guide id="1" pos="302">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pullout">
  <p:cSld name="TITLE_ONLY_1">
    <p:bg>
      <p:bgPr>
        <a:solidFill>
          <a:srgbClr val="262A33"/>
        </a:solidFill>
      </p:bgPr>
    </p:bg>
    <p:spTree>
      <p:nvGrpSpPr>
        <p:cNvPr id="31" name="Shape 31"/>
        <p:cNvGrpSpPr/>
        <p:nvPr/>
      </p:nvGrpSpPr>
      <p:grpSpPr>
        <a:xfrm>
          <a:off x="0" y="0"/>
          <a:ext cx="0" cy="0"/>
          <a:chOff x="0" y="0"/>
          <a:chExt cx="0" cy="0"/>
        </a:xfrm>
      </p:grpSpPr>
      <p:pic>
        <p:nvPicPr>
          <p:cNvPr id="32" name="Google Shape;32;p7"/>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3" name="Google Shape;33;p7"/>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4" name="Google Shape;34;p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35" name="Google Shape;35;p7"/>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p:cSld name="TITLE_AND_BODY_1">
    <p:bg>
      <p:bgPr>
        <a:solidFill>
          <a:srgbClr val="262A33"/>
        </a:solidFill>
      </p:bgPr>
    </p:bg>
    <p:spTree>
      <p:nvGrpSpPr>
        <p:cNvPr id="36" name="Shape 36"/>
        <p:cNvGrpSpPr/>
        <p:nvPr/>
      </p:nvGrpSpPr>
      <p:grpSpPr>
        <a:xfrm>
          <a:off x="0" y="0"/>
          <a:ext cx="0" cy="0"/>
          <a:chOff x="0" y="0"/>
          <a:chExt cx="0" cy="0"/>
        </a:xfrm>
      </p:grpSpPr>
      <p:pic>
        <p:nvPicPr>
          <p:cNvPr id="37" name="Google Shape;37;p8"/>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38" name="Google Shape;38;p8"/>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39" name="Google Shape;39;p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0" name="Google Shape;40;p8"/>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p:cSld name="SECTION_HEADER_1">
    <p:bg>
      <p:bgPr>
        <a:solidFill>
          <a:srgbClr val="262A33"/>
        </a:solidFill>
      </p:bgPr>
    </p:bg>
    <p:spTree>
      <p:nvGrpSpPr>
        <p:cNvPr id="41" name="Shape 41"/>
        <p:cNvGrpSpPr/>
        <p:nvPr/>
      </p:nvGrpSpPr>
      <p:grpSpPr>
        <a:xfrm>
          <a:off x="0" y="0"/>
          <a:ext cx="0" cy="0"/>
          <a:chOff x="0" y="0"/>
          <a:chExt cx="0" cy="0"/>
        </a:xfrm>
      </p:grpSpPr>
      <p:sp>
        <p:nvSpPr>
          <p:cNvPr id="42" name="Google Shape;42;p9"/>
          <p:cNvSpPr txBox="1"/>
          <p:nvPr/>
        </p:nvSpPr>
        <p:spPr>
          <a:xfrm>
            <a:off x="388800" y="298800"/>
            <a:ext cx="6785400" cy="7815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400"/>
              <a:buFont typeface="Arial"/>
              <a:buNone/>
            </a:pPr>
            <a:r>
              <a:rPr b="1" i="0" lang="en-GB" sz="2400" u="none" cap="none" strike="noStrike">
                <a:solidFill>
                  <a:srgbClr val="FF8022"/>
                </a:solidFill>
                <a:latin typeface="Lato"/>
                <a:ea typeface="Lato"/>
                <a:cs typeface="Lato"/>
                <a:sym typeface="Lato"/>
              </a:rPr>
              <a:t>Contents</a:t>
            </a:r>
            <a:endParaRPr b="1" i="0" sz="2400" u="none" cap="none" strike="noStrike">
              <a:solidFill>
                <a:srgbClr val="FF8022"/>
              </a:solidFill>
              <a:latin typeface="Lato"/>
              <a:ea typeface="Lato"/>
              <a:cs typeface="Lato"/>
              <a:sym typeface="Lato"/>
            </a:endParaRPr>
          </a:p>
        </p:txBody>
      </p:sp>
      <p:pic>
        <p:nvPicPr>
          <p:cNvPr id="43" name="Google Shape;43;p9"/>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4" name="Google Shape;44;p9"/>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45" name="Google Shape;45;p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46" name="Google Shape;46;p9"/>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slide 2">
  <p:cSld name="TITLE_AND_BODY_1_1">
    <p:bg>
      <p:bgPr>
        <a:solidFill>
          <a:srgbClr val="0543B3"/>
        </a:solidFill>
      </p:bgPr>
    </p:bg>
    <p:spTree>
      <p:nvGrpSpPr>
        <p:cNvPr id="47" name="Shape 47"/>
        <p:cNvGrpSpPr/>
        <p:nvPr/>
      </p:nvGrpSpPr>
      <p:grpSpPr>
        <a:xfrm>
          <a:off x="0" y="0"/>
          <a:ext cx="0" cy="0"/>
          <a:chOff x="0" y="0"/>
          <a:chExt cx="0" cy="0"/>
        </a:xfrm>
      </p:grpSpPr>
      <p:pic>
        <p:nvPicPr>
          <p:cNvPr id="48" name="Google Shape;48;p10"/>
          <p:cNvPicPr preferRelativeResize="0"/>
          <p:nvPr/>
        </p:nvPicPr>
        <p:blipFill rotWithShape="1">
          <a:blip r:embed="rId2">
            <a:alphaModFix/>
          </a:blip>
          <a:srcRect b="-8417" l="-5677" r="-7637" t="-10644"/>
          <a:stretch/>
        </p:blipFill>
        <p:spPr>
          <a:xfrm>
            <a:off x="8069450" y="4311925"/>
            <a:ext cx="835000" cy="650200"/>
          </a:xfrm>
          <a:prstGeom prst="rect">
            <a:avLst/>
          </a:prstGeom>
          <a:noFill/>
          <a:ln>
            <a:noFill/>
          </a:ln>
        </p:spPr>
      </p:pic>
      <p:sp>
        <p:nvSpPr>
          <p:cNvPr id="49" name="Google Shape;49;p10"/>
          <p:cNvSpPr/>
          <p:nvPr/>
        </p:nvSpPr>
        <p:spPr>
          <a:xfrm>
            <a:off x="8371895" y="380155"/>
            <a:ext cx="772200" cy="271200"/>
          </a:xfrm>
          <a:prstGeom prst="rect">
            <a:avLst/>
          </a:prstGeom>
          <a:solidFill>
            <a:srgbClr val="FF802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FF8022"/>
              </a:solidFill>
              <a:latin typeface="Arial"/>
              <a:ea typeface="Arial"/>
              <a:cs typeface="Arial"/>
              <a:sym typeface="Arial"/>
            </a:endParaRPr>
          </a:p>
        </p:txBody>
      </p:sp>
      <p:sp>
        <p:nvSpPr>
          <p:cNvPr id="50" name="Google Shape;50;p1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3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51" name="Google Shape;51;p10"/>
          <p:cNvSpPr txBox="1"/>
          <p:nvPr>
            <p:ph idx="2" type="sldNum"/>
          </p:nvPr>
        </p:nvSpPr>
        <p:spPr>
          <a:xfrm>
            <a:off x="8595309" y="3039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1"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21" Type="http://schemas.openxmlformats.org/officeDocument/2006/relationships/theme" Target="../theme/theme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theme" Target="../theme/theme1.xml"/><Relationship Id="rId10" Type="http://schemas.openxmlformats.org/officeDocument/2006/relationships/slideLayout" Target="../slideLayouts/slideLayout30.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9" Type="http://schemas.openxmlformats.org/officeDocument/2006/relationships/slideLayout" Target="../slideLayouts/slideLayout29.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4" name="Shape 94"/>
        <p:cNvGrpSpPr/>
        <p:nvPr/>
      </p:nvGrpSpPr>
      <p:grpSpPr>
        <a:xfrm>
          <a:off x="0" y="0"/>
          <a:ext cx="0" cy="0"/>
          <a:chOff x="0" y="0"/>
          <a:chExt cx="0" cy="0"/>
        </a:xfrm>
      </p:grpSpPr>
      <p:sp>
        <p:nvSpPr>
          <p:cNvPr id="95" name="Google Shape;95;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Relationship Id="rId3" Type="http://schemas.openxmlformats.org/officeDocument/2006/relationships/hyperlink" Target="http://www.youtube.com/watch?v=KL7V2A190ws" TargetMode="External"/><Relationship Id="rId4" Type="http://schemas.openxmlformats.org/officeDocument/2006/relationships/image" Target="../media/image1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6.xml"/><Relationship Id="rId3" Type="http://schemas.openxmlformats.org/officeDocument/2006/relationships/image" Target="../media/image13.png"/><Relationship Id="rId4" Type="http://schemas.openxmlformats.org/officeDocument/2006/relationships/image" Target="../media/image12.png"/><Relationship Id="rId5" Type="http://schemas.openxmlformats.org/officeDocument/2006/relationships/image" Target="../media/image18.png"/><Relationship Id="rId6" Type="http://schemas.openxmlformats.org/officeDocument/2006/relationships/image" Target="../media/image15.png"/><Relationship Id="rId7"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7.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3"/>
          <p:cNvSpPr txBox="1"/>
          <p:nvPr>
            <p:ph type="ctrTitle"/>
          </p:nvPr>
        </p:nvSpPr>
        <p:spPr>
          <a:xfrm>
            <a:off x="266050" y="1193975"/>
            <a:ext cx="8799000" cy="1884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lang="en-GB" sz="4800">
                <a:solidFill>
                  <a:schemeClr val="lt1"/>
                </a:solidFill>
                <a:latin typeface="Lato Black"/>
                <a:ea typeface="Lato Black"/>
                <a:cs typeface="Lato Black"/>
                <a:sym typeface="Lato Black"/>
              </a:rPr>
              <a:t>Financial Literacy Curriculum </a:t>
            </a:r>
            <a:endParaRPr b="1" i="0" sz="4800" u="none" cap="none" strike="noStrike">
              <a:solidFill>
                <a:schemeClr val="lt1"/>
              </a:solidFill>
              <a:latin typeface="Lato Black"/>
              <a:ea typeface="Lato Black"/>
              <a:cs typeface="Lato Black"/>
              <a:sym typeface="Lato Black"/>
            </a:endParaRPr>
          </a:p>
        </p:txBody>
      </p:sp>
      <p:sp>
        <p:nvSpPr>
          <p:cNvPr id="141" name="Google Shape;141;p33"/>
          <p:cNvSpPr txBox="1"/>
          <p:nvPr/>
        </p:nvSpPr>
        <p:spPr>
          <a:xfrm>
            <a:off x="360375" y="4529800"/>
            <a:ext cx="6681300" cy="338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000"/>
              <a:buFont typeface="Arial"/>
              <a:buNone/>
            </a:pPr>
            <a:r>
              <a:rPr b="1" lang="en-GB" sz="1000">
                <a:solidFill>
                  <a:schemeClr val="accent2"/>
                </a:solidFill>
                <a:latin typeface="Lato"/>
                <a:ea typeface="Lato"/>
                <a:cs typeface="Lato"/>
                <a:sym typeface="Lato"/>
              </a:rPr>
              <a:t>Year 8 Assembly</a:t>
            </a:r>
            <a:endParaRPr b="1" i="0" sz="1000" u="none" cap="none" strike="noStrike">
              <a:solidFill>
                <a:schemeClr val="accent2"/>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34"/>
          <p:cNvSpPr txBox="1"/>
          <p:nvPr/>
        </p:nvSpPr>
        <p:spPr>
          <a:xfrm>
            <a:off x="462399" y="403092"/>
            <a:ext cx="32625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600" u="none" cap="none" strike="noStrike">
                <a:solidFill>
                  <a:srgbClr val="FF8022"/>
                </a:solidFill>
                <a:latin typeface="Lato Black"/>
                <a:ea typeface="Lato Black"/>
                <a:cs typeface="Lato Black"/>
                <a:sym typeface="Lato Black"/>
              </a:rPr>
              <a:t>What is FLIC?</a:t>
            </a:r>
            <a:endParaRPr b="1" i="0" sz="3600" u="none" cap="none" strike="noStrike">
              <a:solidFill>
                <a:srgbClr val="FF8022"/>
              </a:solidFill>
              <a:latin typeface="Lato Black"/>
              <a:ea typeface="Lato Black"/>
              <a:cs typeface="Lato Black"/>
              <a:sym typeface="Lato Black"/>
            </a:endParaRPr>
          </a:p>
        </p:txBody>
      </p:sp>
      <p:sp>
        <p:nvSpPr>
          <p:cNvPr id="147" name="Google Shape;147;p34"/>
          <p:cNvSpPr txBox="1"/>
          <p:nvPr/>
        </p:nvSpPr>
        <p:spPr>
          <a:xfrm>
            <a:off x="462400" y="1189575"/>
            <a:ext cx="75273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b="0" i="0" lang="en-GB" sz="2600" u="none" cap="none" strike="noStrike">
                <a:solidFill>
                  <a:schemeClr val="lt1"/>
                </a:solidFill>
                <a:latin typeface="Lato Light"/>
                <a:ea typeface="Lato Light"/>
                <a:cs typeface="Lato Light"/>
                <a:sym typeface="Lato Light"/>
              </a:rPr>
              <a:t>The Financial Times news group has set up a charity</a:t>
            </a:r>
            <a:r>
              <a:rPr lang="en-GB" sz="2600">
                <a:solidFill>
                  <a:schemeClr val="lt1"/>
                </a:solidFill>
                <a:latin typeface="Lato Light"/>
                <a:ea typeface="Lato Light"/>
                <a:cs typeface="Lato Light"/>
                <a:sym typeface="Lato Light"/>
              </a:rPr>
              <a:t>, </a:t>
            </a:r>
            <a:r>
              <a:rPr b="0" i="0" lang="en-GB" sz="2600" u="none" cap="none" strike="noStrike">
                <a:solidFill>
                  <a:schemeClr val="lt1"/>
                </a:solidFill>
                <a:latin typeface="Lato Light"/>
                <a:ea typeface="Lato Light"/>
                <a:cs typeface="Lato Light"/>
                <a:sym typeface="Lato Light"/>
              </a:rPr>
              <a:t>Financial Literacy and Inclusion Campaign focused on </a:t>
            </a:r>
            <a:r>
              <a:rPr b="1" i="0" lang="en-GB" sz="2600" u="none" cap="none" strike="noStrike">
                <a:solidFill>
                  <a:schemeClr val="lt1"/>
                </a:solidFill>
                <a:latin typeface="Lato"/>
                <a:ea typeface="Lato"/>
                <a:cs typeface="Lato"/>
                <a:sym typeface="Lato"/>
              </a:rPr>
              <a:t>building up the financial knowledge and skills of everyone in the UK</a:t>
            </a:r>
            <a:r>
              <a:rPr b="0" i="0" lang="en-GB" sz="2600" u="none" cap="none" strike="noStrike">
                <a:solidFill>
                  <a:schemeClr val="lt1"/>
                </a:solidFill>
                <a:latin typeface="Lato Light"/>
                <a:ea typeface="Lato Light"/>
                <a:cs typeface="Lato Light"/>
                <a:sym typeface="Lato Light"/>
              </a:rPr>
              <a:t>, especially the people that don’t usually come across this information. </a:t>
            </a:r>
            <a:endParaRPr b="0" i="0" sz="2600" u="none" cap="none" strike="noStrike">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0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Flic have been working with Shoreditch Park to plan lessons that will improve your financial literacy.</a:t>
            </a:r>
            <a:endParaRPr sz="2600">
              <a:solidFill>
                <a:schemeClr val="lt1"/>
              </a:solidFill>
              <a:latin typeface="Lato Light"/>
              <a:ea typeface="Lato Light"/>
              <a:cs typeface="Lato Light"/>
              <a:sym typeface="Lato Light"/>
            </a:endParaRPr>
          </a:p>
        </p:txBody>
      </p:sp>
      <p:sp>
        <p:nvSpPr>
          <p:cNvPr id="148" name="Google Shape;148;p34"/>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49" name="Google Shape;149;p34"/>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5"/>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
        <p:nvSpPr>
          <p:cNvPr id="155" name="Google Shape;155;p35"/>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pic>
        <p:nvPicPr>
          <p:cNvPr descr="#Newsround #costofliving #costoflivinginuk #explainer &#10;&#10;Welcome to the official BBC Newsround YouTube channel. Subscribe here ➡️.➡️ ➡️  https://bit.ly/3bYidJ3&#10;&#10;You may have heard lots of people talking about the cost of living crisis.&#10;&#10;The UK has seen the cost of food, fuel and energy go up, but the amount of money people are earning from their jobs isn't rising to the same level.&#10;&#10;BBC journalist and presenter Sean Farrington has been answering some of your big questions about what's been going on.&#10;&#10;The cost of living crisis. It's been all over the news and everyone seems to be talking about it - but why?&#10;&#10;You may have heard grown-ups talking a lot more about the price of things or you might have noticed changes in your life because your family is trying to save money.&#10;&#10;At the moment, the cost of food, fuel and energy just keeps going up in the UK, but the amount of money people are earning from their jobs isn't rising to the same level.&#10;&#10;This is what people are calling the cost of living crisis.&#10;&#10;The rising cost of things is known as inflation.&#10;&#10;That's when, over time, prices rise and how much you can buy with your money falls, so people want to be paid more in wages, which means it costs companies more to pay people to make things, which then pushes up how much they cost to make and the prices rise... and so on.&#10;&#10;There are lots of different reasons why prices have risen.&#10;&#10;It's partly down to an increased demand for fossil fuels like oil and gas which has meant energy prices have gone up.&#10;&#10;We don't just need energy for our homes - businesses also need energy to make their products, heat up offices and transport goods.&#10;&#10;There have also been shortages of goods like building materials and computer chips, which has created problems in the supply chain.&#10;&#10;All of this means a bigger cost for businesses which is then passed onto the customers - us!&#10;&#10;What's being done to help?&#10;&#10;Every year the government announces something called a budget, setting out its plans for the country's money.&#10;&#10;But last week, a 'mini' budget was released to try and help us out with the cost of living.&#10;&#10;Chancellor Kwasi Kwarteng, who's in charge of the UK's money, also announced some of the biggest tax cuts in 50 years.&#10;&#10;Adults pay tax on money they earn, and on things you buy, like food and drink.&#10;&#10;Taxes are one way the government can raise money to pay for things.&#10;&#10;What was announced in the 'mini' budget?&#10;Income tax - the tax on the money someone earns - will be reduced, so people have to pay less of what they earn to the government.&#10;National Insurance - also a tax on the money someone earns - has also been reduced.&#10;People on benefits should expect a rise in what they receive from April next year.&#10;People's energy bills shouldn't be going up by as much and they'll get a discount from the government from October.&#10;&#10;he government hopes that these plans will stimulate growth in our economy - in other words, if people have more money, they'll go out and spend it, which will make businesses richer and if they have less to pay in tax, they'll share their money around more.&#10;&#10;But not everyone's convinced the government's plans will help.&#10;&#10;What are people saying about the plans?&#10;&#10;In order to pay for these tax cuts, the government is going to be borrowing money and not everyone agrees with this strategy.&#10;&#10;Economists - experts who study information on how a country or region makes and spends its money - have said the plans would help the richest in our society more than the poorest.&#10;&#10;The Institute for Fiscal Studies - an organisation of experts who research the economy - said there was a chance the government's plans could work, but that it was also a big risk.&#10;&#10;After the 'mini' budget was announced, the pound started to fall.&#10;&#10;The pound sterling is the currency we use in the UK to buy and sell things.&#10;&#10;When our currency is worth less, it gets more expensive to buy from other countries.&#10;&#10;Please visit www.bbc.co.uk/newsround/13865002 for tips about what to do if you are feeling sad about what you've seen, heard or read.&#10;&#10;We have everything for an inquisitive mind – do you want to know what’s going on in the world? Complex stories explained in a way that makes sense to you? Well, you’re in the right place! &#10;&#10;At Newsround we bring you news stories which are affecting you and hear your opinion, the latest trends, movie reviews and what you’re doing to help each other and the environment. Want top tips on the latest video games? Want to know more about what’s going on in the world of sport and music? Then you’re in the right place.  &#10;&#10;Why not sit back, enjoy and don’t forget to subscribe so you never miss one of our videos.&#10;&#10;To watch the daily bulletins head to the BBC iPlayer and to get involved with votes and have your say on a news story head over to the Newsround website ➡️ https://www.bbc.co.uk/newsround&#10;&#10;For daily news bulletins visit the BBC iPlayer ➡️ https://www.bbc.co.uk/iplayer/episodes/b006mdbc/newsround" id="156" name="Google Shape;156;p35" title="Cost of Living Crisis: YOUR Questions Answered | Newsround">
            <a:hlinkClick r:id="rId3"/>
          </p:cNvPr>
          <p:cNvPicPr preferRelativeResize="0"/>
          <p:nvPr/>
        </p:nvPicPr>
        <p:blipFill>
          <a:blip r:embed="rId4">
            <a:alphaModFix/>
          </a:blip>
          <a:stretch>
            <a:fillRect/>
          </a:stretch>
        </p:blipFill>
        <p:spPr>
          <a:xfrm>
            <a:off x="1982725" y="1184300"/>
            <a:ext cx="4572000" cy="3429000"/>
          </a:xfrm>
          <a:prstGeom prst="rect">
            <a:avLst/>
          </a:prstGeom>
          <a:noFill/>
          <a:ln cap="flat" cmpd="sng" w="28575">
            <a:solidFill>
              <a:schemeClr val="accent2"/>
            </a:solidFill>
            <a:prstDash val="solid"/>
            <a:round/>
            <a:headEnd len="sm" w="sm" type="none"/>
            <a:tailEnd len="sm" w="sm" type="none"/>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1000"/>
                                        <p:tgtEl>
                                          <p:spTgt spid="1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6"/>
          <p:cNvSpPr txBox="1"/>
          <p:nvPr/>
        </p:nvSpPr>
        <p:spPr>
          <a:xfrm>
            <a:off x="467426" y="403100"/>
            <a:ext cx="76026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Black"/>
                <a:ea typeface="Lato Black"/>
                <a:cs typeface="Lato Black"/>
                <a:sym typeface="Lato Black"/>
              </a:rPr>
              <a:t>Why is financial literacy important?</a:t>
            </a:r>
            <a:endParaRPr b="1" i="0" sz="3200" u="none" cap="none" strike="noStrike">
              <a:solidFill>
                <a:srgbClr val="FF8022"/>
              </a:solidFill>
              <a:latin typeface="Lato Black"/>
              <a:ea typeface="Lato Black"/>
              <a:cs typeface="Lato Black"/>
              <a:sym typeface="Lato Black"/>
            </a:endParaRPr>
          </a:p>
        </p:txBody>
      </p:sp>
      <p:sp>
        <p:nvSpPr>
          <p:cNvPr id="162" name="Google Shape;162;p36"/>
          <p:cNvSpPr txBox="1"/>
          <p:nvPr/>
        </p:nvSpPr>
        <p:spPr>
          <a:xfrm>
            <a:off x="467425" y="1198800"/>
            <a:ext cx="8385900" cy="27459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have been hearing about the cost of living in the news.</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Due to national and international changes, many families are experiencing difficulties with their finances. </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12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rPr lang="en-GB" sz="2600">
                <a:solidFill>
                  <a:schemeClr val="lt1"/>
                </a:solidFill>
                <a:latin typeface="Lato Light"/>
                <a:ea typeface="Lato Light"/>
                <a:cs typeface="Lato Light"/>
                <a:sym typeface="Lato Light"/>
              </a:rPr>
              <a:t>We want to make sure that you are equipped with the knowledge and skills that can help you to prepare and protect yourself financially in the future.</a:t>
            </a:r>
            <a:endParaRPr sz="2600">
              <a:solidFill>
                <a:schemeClr val="lt1"/>
              </a:solidFill>
              <a:latin typeface="Lato Light"/>
              <a:ea typeface="Lato Light"/>
              <a:cs typeface="Lato Light"/>
              <a:sym typeface="Lato Light"/>
            </a:endParaRPr>
          </a:p>
          <a:p>
            <a:pPr indent="0" lvl="0" marL="0" marR="0" rtl="0" algn="l">
              <a:lnSpc>
                <a:spcPct val="115000"/>
              </a:lnSpc>
              <a:spcBef>
                <a:spcPts val="0"/>
              </a:spcBef>
              <a:spcAft>
                <a:spcPts val="0"/>
              </a:spcAft>
              <a:buClr>
                <a:srgbClr val="000000"/>
              </a:buClr>
              <a:buSzPts val="2600"/>
              <a:buFont typeface="Arial"/>
              <a:buNone/>
            </a:pPr>
            <a:r>
              <a:t/>
            </a:r>
            <a:endParaRPr sz="2600">
              <a:solidFill>
                <a:schemeClr val="lt1"/>
              </a:solidFill>
              <a:latin typeface="Lato Light"/>
              <a:ea typeface="Lato Light"/>
              <a:cs typeface="Lato Light"/>
              <a:sym typeface="Lato Light"/>
            </a:endParaRPr>
          </a:p>
        </p:txBody>
      </p:sp>
      <p:sp>
        <p:nvSpPr>
          <p:cNvPr id="163" name="Google Shape;163;p36"/>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7"/>
          <p:cNvSpPr txBox="1"/>
          <p:nvPr/>
        </p:nvSpPr>
        <p:spPr>
          <a:xfrm>
            <a:off x="108575" y="307650"/>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i="0" lang="en-GB" sz="3200" u="none" cap="none" strike="noStrike">
                <a:solidFill>
                  <a:srgbClr val="FF8022"/>
                </a:solidFill>
                <a:latin typeface="Lato"/>
                <a:ea typeface="Lato"/>
                <a:cs typeface="Lato"/>
                <a:sym typeface="Lato"/>
              </a:rPr>
              <a:t>Having a respectful learning environment</a:t>
            </a:r>
            <a:endParaRPr b="1" i="0" sz="3200" u="none" cap="none" strike="noStrike">
              <a:solidFill>
                <a:srgbClr val="FF8022"/>
              </a:solidFill>
              <a:latin typeface="Lato"/>
              <a:ea typeface="Lato"/>
              <a:cs typeface="Lato"/>
              <a:sym typeface="Lato"/>
            </a:endParaRPr>
          </a:p>
        </p:txBody>
      </p:sp>
      <p:sp>
        <p:nvSpPr>
          <p:cNvPr id="169" name="Google Shape;169;p37"/>
          <p:cNvSpPr txBox="1"/>
          <p:nvPr/>
        </p:nvSpPr>
        <p:spPr>
          <a:xfrm>
            <a:off x="234450" y="2388925"/>
            <a:ext cx="8675100" cy="1908600"/>
          </a:xfrm>
          <a:prstGeom prst="rect">
            <a:avLst/>
          </a:prstGeom>
          <a:noFill/>
          <a:ln>
            <a:noFill/>
          </a:ln>
        </p:spPr>
        <p:txBody>
          <a:bodyPr anchorCtr="0" anchor="t" bIns="91425" lIns="91425" spcFirstLastPara="1" rIns="91425" wrap="square" tIns="91425">
            <a:spAutoFit/>
          </a:bodyPr>
          <a:lstStyle/>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listen to each other respectfully</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avoid making judgements or assumptions about others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comment on what has been said, not the person who has said it</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won’t put anyone on the spot and we have the right to pass</a:t>
            </a:r>
            <a:endParaRPr i="1" sz="1600" u="none" cap="none" strike="noStrike">
              <a:solidFill>
                <a:schemeClr val="accent2"/>
              </a:solidFill>
              <a:latin typeface="Lato"/>
              <a:ea typeface="Lato"/>
              <a:cs typeface="Lato"/>
              <a:sym typeface="Lato"/>
            </a:endParaRPr>
          </a:p>
          <a:p>
            <a:pPr indent="-330200" lvl="0" marL="457200" marR="0" rtl="0" algn="l">
              <a:lnSpc>
                <a:spcPct val="150000"/>
              </a:lnSpc>
              <a:spcBef>
                <a:spcPts val="0"/>
              </a:spcBef>
              <a:spcAft>
                <a:spcPts val="0"/>
              </a:spcAft>
              <a:buClr>
                <a:schemeClr val="accent2"/>
              </a:buClr>
              <a:buSzPts val="1600"/>
              <a:buFont typeface="Lato"/>
              <a:buChar char="●"/>
            </a:pPr>
            <a:r>
              <a:rPr i="1" lang="en-GB" sz="1600" u="none" cap="none" strike="noStrike">
                <a:solidFill>
                  <a:schemeClr val="accent2"/>
                </a:solidFill>
                <a:latin typeface="Lato"/>
                <a:ea typeface="Lato"/>
                <a:cs typeface="Lato"/>
                <a:sym typeface="Lato"/>
              </a:rPr>
              <a:t>We will not share personal stories or ask personal questions</a:t>
            </a:r>
            <a:endParaRPr i="1" sz="1600" u="none" cap="none" strike="noStrike">
              <a:solidFill>
                <a:schemeClr val="accent2"/>
              </a:solidFill>
              <a:latin typeface="Lato"/>
              <a:ea typeface="Lato"/>
              <a:cs typeface="Lato"/>
              <a:sym typeface="Lato"/>
            </a:endParaRPr>
          </a:p>
        </p:txBody>
      </p:sp>
      <p:sp>
        <p:nvSpPr>
          <p:cNvPr id="170" name="Google Shape;170;p37"/>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71" name="Google Shape;171;p37"/>
          <p:cNvSpPr txBox="1"/>
          <p:nvPr/>
        </p:nvSpPr>
        <p:spPr>
          <a:xfrm>
            <a:off x="325300" y="1149813"/>
            <a:ext cx="8351400" cy="1169700"/>
          </a:xfrm>
          <a:prstGeom prst="rect">
            <a:avLst/>
          </a:prstGeom>
          <a:noFill/>
          <a:ln cap="flat" cmpd="sng" w="1905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en-GB" sz="1600">
                <a:solidFill>
                  <a:schemeClr val="accent1"/>
                </a:solidFill>
                <a:latin typeface="Lato"/>
                <a:ea typeface="Lato"/>
                <a:cs typeface="Lato"/>
                <a:sym typeface="Lato"/>
              </a:rPr>
              <a:t>Money is a very personal topic. People have different values about money and this might be influenced by their circumstances. During your financial literacy lessons, there are some important expectations for keeping our </a:t>
            </a:r>
            <a:r>
              <a:rPr lang="en-GB" sz="1600">
                <a:solidFill>
                  <a:schemeClr val="accent1"/>
                </a:solidFill>
                <a:latin typeface="Lato"/>
                <a:ea typeface="Lato"/>
                <a:cs typeface="Lato"/>
                <a:sym typeface="Lato"/>
              </a:rPr>
              <a:t>learning</a:t>
            </a:r>
            <a:r>
              <a:rPr lang="en-GB" sz="1600">
                <a:solidFill>
                  <a:schemeClr val="accent1"/>
                </a:solidFill>
                <a:latin typeface="Lato"/>
                <a:ea typeface="Lato"/>
                <a:cs typeface="Lato"/>
                <a:sym typeface="Lato"/>
              </a:rPr>
              <a:t> environment safe and respectful. </a:t>
            </a:r>
            <a:endParaRPr sz="1600">
              <a:solidFill>
                <a:schemeClr val="accent1"/>
              </a:solidFill>
              <a:latin typeface="Lato"/>
              <a:ea typeface="Lato"/>
              <a:cs typeface="Lato"/>
              <a:sym typeface="Lato"/>
            </a:endParaRPr>
          </a:p>
          <a:p>
            <a:pPr indent="0" lvl="0" marL="0" rtl="0" algn="l">
              <a:spcBef>
                <a:spcPts val="0"/>
              </a:spcBef>
              <a:spcAft>
                <a:spcPts val="0"/>
              </a:spcAft>
              <a:buNone/>
            </a:pPr>
            <a:r>
              <a:rPr lang="en-GB" sz="1600">
                <a:solidFill>
                  <a:schemeClr val="accent1"/>
                </a:solidFill>
                <a:latin typeface="Lato"/>
                <a:ea typeface="Lato"/>
                <a:cs typeface="Lato"/>
                <a:sym typeface="Lato"/>
              </a:rPr>
              <a:t>In every lesson; </a:t>
            </a:r>
            <a:endParaRPr sz="1600">
              <a:solidFill>
                <a:schemeClr val="accen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grpSp>
        <p:nvGrpSpPr>
          <p:cNvPr id="176" name="Google Shape;176;p38"/>
          <p:cNvGrpSpPr/>
          <p:nvPr/>
        </p:nvGrpSpPr>
        <p:grpSpPr>
          <a:xfrm>
            <a:off x="823750" y="1980875"/>
            <a:ext cx="7344750" cy="1905000"/>
            <a:chOff x="823750" y="1752275"/>
            <a:chExt cx="7344750" cy="1905000"/>
          </a:xfrm>
        </p:grpSpPr>
        <p:grpSp>
          <p:nvGrpSpPr>
            <p:cNvPr id="177" name="Google Shape;177;p38"/>
            <p:cNvGrpSpPr/>
            <p:nvPr/>
          </p:nvGrpSpPr>
          <p:grpSpPr>
            <a:xfrm>
              <a:off x="6263500" y="1752275"/>
              <a:ext cx="1905000" cy="1905000"/>
              <a:chOff x="152400" y="1752275"/>
              <a:chExt cx="1905000" cy="1905000"/>
            </a:xfrm>
          </p:grpSpPr>
          <p:pic>
            <p:nvPicPr>
              <p:cNvPr id="178" name="Google Shape;178;p38"/>
              <p:cNvPicPr preferRelativeResize="0"/>
              <p:nvPr/>
            </p:nvPicPr>
            <p:blipFill>
              <a:blip r:embed="rId3">
                <a:alphaModFix/>
              </a:blip>
              <a:stretch>
                <a:fillRect/>
              </a:stretch>
            </p:blipFill>
            <p:spPr>
              <a:xfrm>
                <a:off x="152400" y="1752275"/>
                <a:ext cx="1905000" cy="1905000"/>
              </a:xfrm>
              <a:prstGeom prst="rect">
                <a:avLst/>
              </a:prstGeom>
              <a:noFill/>
              <a:ln>
                <a:noFill/>
              </a:ln>
            </p:spPr>
          </p:pic>
          <p:pic>
            <p:nvPicPr>
              <p:cNvPr id="179" name="Google Shape;179;p38"/>
              <p:cNvPicPr preferRelativeResize="0"/>
              <p:nvPr/>
            </p:nvPicPr>
            <p:blipFill rotWithShape="1">
              <a:blip r:embed="rId4">
                <a:alphaModFix/>
              </a:blip>
              <a:srcRect b="10201" l="12803" r="11439" t="0"/>
              <a:stretch/>
            </p:blipFill>
            <p:spPr>
              <a:xfrm>
                <a:off x="884175" y="2647950"/>
                <a:ext cx="492675" cy="613550"/>
              </a:xfrm>
              <a:prstGeom prst="rect">
                <a:avLst/>
              </a:prstGeom>
              <a:noFill/>
              <a:ln>
                <a:noFill/>
              </a:ln>
            </p:spPr>
          </p:pic>
        </p:grpSp>
        <p:pic>
          <p:nvPicPr>
            <p:cNvPr id="180" name="Google Shape;180;p38"/>
            <p:cNvPicPr preferRelativeResize="0"/>
            <p:nvPr/>
          </p:nvPicPr>
          <p:blipFill>
            <a:blip r:embed="rId5">
              <a:alphaModFix/>
            </a:blip>
            <a:stretch>
              <a:fillRect/>
            </a:stretch>
          </p:blipFill>
          <p:spPr>
            <a:xfrm>
              <a:off x="823750" y="1979725"/>
              <a:ext cx="1450100" cy="1450100"/>
            </a:xfrm>
            <a:prstGeom prst="rect">
              <a:avLst/>
            </a:prstGeom>
            <a:noFill/>
            <a:ln>
              <a:noFill/>
            </a:ln>
          </p:spPr>
        </p:pic>
        <p:pic>
          <p:nvPicPr>
            <p:cNvPr id="181" name="Google Shape;181;p38"/>
            <p:cNvPicPr preferRelativeResize="0"/>
            <p:nvPr/>
          </p:nvPicPr>
          <p:blipFill>
            <a:blip r:embed="rId6">
              <a:alphaModFix/>
            </a:blip>
            <a:stretch>
              <a:fillRect/>
            </a:stretch>
          </p:blipFill>
          <p:spPr>
            <a:xfrm>
              <a:off x="2564200" y="1910750"/>
              <a:ext cx="1588050" cy="1588050"/>
            </a:xfrm>
            <a:prstGeom prst="rect">
              <a:avLst/>
            </a:prstGeom>
            <a:noFill/>
            <a:ln>
              <a:noFill/>
            </a:ln>
          </p:spPr>
        </p:pic>
        <p:pic>
          <p:nvPicPr>
            <p:cNvPr id="182" name="Google Shape;182;p38"/>
            <p:cNvPicPr preferRelativeResize="0"/>
            <p:nvPr/>
          </p:nvPicPr>
          <p:blipFill>
            <a:blip r:embed="rId7">
              <a:alphaModFix/>
            </a:blip>
            <a:stretch>
              <a:fillRect/>
            </a:stretch>
          </p:blipFill>
          <p:spPr>
            <a:xfrm>
              <a:off x="4255375" y="1752275"/>
              <a:ext cx="1905000" cy="1905000"/>
            </a:xfrm>
            <a:prstGeom prst="rect">
              <a:avLst/>
            </a:prstGeom>
            <a:noFill/>
            <a:ln>
              <a:noFill/>
            </a:ln>
          </p:spPr>
        </p:pic>
      </p:grpSp>
      <p:sp>
        <p:nvSpPr>
          <p:cNvPr id="183" name="Google Shape;183;p38"/>
          <p:cNvSpPr txBox="1"/>
          <p:nvPr/>
        </p:nvSpPr>
        <p:spPr>
          <a:xfrm>
            <a:off x="823750" y="1030050"/>
            <a:ext cx="7344600" cy="861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chemeClr val="accent2"/>
                </a:solidFill>
                <a:latin typeface="Lato"/>
                <a:ea typeface="Lato"/>
                <a:cs typeface="Lato"/>
                <a:sym typeface="Lato"/>
              </a:rPr>
              <a:t>What are these images showing? </a:t>
            </a:r>
            <a:endParaRPr b="1" sz="2200">
              <a:solidFill>
                <a:schemeClr val="accent2"/>
              </a:solidFill>
              <a:latin typeface="Lato"/>
              <a:ea typeface="Lato"/>
              <a:cs typeface="Lato"/>
              <a:sym typeface="Lato"/>
            </a:endParaRPr>
          </a:p>
          <a:p>
            <a:pPr indent="0" lvl="0" marL="0" rtl="0" algn="ctr">
              <a:spcBef>
                <a:spcPts val="0"/>
              </a:spcBef>
              <a:spcAft>
                <a:spcPts val="0"/>
              </a:spcAft>
              <a:buNone/>
            </a:pPr>
            <a:r>
              <a:rPr b="1" lang="en-GB" sz="2200">
                <a:solidFill>
                  <a:schemeClr val="accent2"/>
                </a:solidFill>
                <a:latin typeface="Lato"/>
                <a:ea typeface="Lato"/>
                <a:cs typeface="Lato"/>
                <a:sym typeface="Lato"/>
              </a:rPr>
              <a:t>Can you create a connection between the images?</a:t>
            </a:r>
            <a:endParaRPr b="1" sz="2200">
              <a:solidFill>
                <a:schemeClr val="accent2"/>
              </a:solidFill>
              <a:latin typeface="Lato"/>
              <a:ea typeface="Lato"/>
              <a:cs typeface="Lato"/>
              <a:sym typeface="Lato"/>
            </a:endParaRPr>
          </a:p>
        </p:txBody>
      </p:sp>
      <p:grpSp>
        <p:nvGrpSpPr>
          <p:cNvPr id="184" name="Google Shape;184;p38"/>
          <p:cNvGrpSpPr/>
          <p:nvPr/>
        </p:nvGrpSpPr>
        <p:grpSpPr>
          <a:xfrm>
            <a:off x="182625" y="3926613"/>
            <a:ext cx="7635100" cy="928438"/>
            <a:chOff x="182625" y="3926613"/>
            <a:chExt cx="7635100" cy="928438"/>
          </a:xfrm>
        </p:grpSpPr>
        <p:sp>
          <p:nvSpPr>
            <p:cNvPr id="185" name="Google Shape;185;p38"/>
            <p:cNvSpPr/>
            <p:nvPr/>
          </p:nvSpPr>
          <p:spPr>
            <a:xfrm>
              <a:off x="182625" y="4490550"/>
              <a:ext cx="1389300" cy="364500"/>
            </a:xfrm>
            <a:prstGeom prst="roundRect">
              <a:avLst>
                <a:gd fmla="val 16667" name="adj"/>
              </a:avLst>
            </a:prstGeom>
            <a:solidFill>
              <a:schemeClr val="accent2"/>
            </a:soli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latin typeface="Lato"/>
                  <a:ea typeface="Lato"/>
                  <a:cs typeface="Lato"/>
                  <a:sym typeface="Lato"/>
                </a:rPr>
                <a:t>Bank account</a:t>
              </a:r>
              <a:endParaRPr b="1">
                <a:solidFill>
                  <a:schemeClr val="lt1"/>
                </a:solidFill>
                <a:latin typeface="Lato"/>
                <a:ea typeface="Lato"/>
                <a:cs typeface="Lato"/>
                <a:sym typeface="Lato"/>
              </a:endParaRPr>
            </a:p>
          </p:txBody>
        </p:sp>
        <p:sp>
          <p:nvSpPr>
            <p:cNvPr id="186" name="Google Shape;186;p38"/>
            <p:cNvSpPr/>
            <p:nvPr/>
          </p:nvSpPr>
          <p:spPr>
            <a:xfrm>
              <a:off x="1744075" y="4490550"/>
              <a:ext cx="1389300" cy="364500"/>
            </a:xfrm>
            <a:prstGeom prst="roundRect">
              <a:avLst>
                <a:gd fmla="val 16667" name="adj"/>
              </a:avLst>
            </a:prstGeom>
            <a:solidFill>
              <a:schemeClr val="accent2"/>
            </a:soli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latin typeface="Lato"/>
                  <a:ea typeface="Lato"/>
                  <a:cs typeface="Lato"/>
                  <a:sym typeface="Lato"/>
                </a:rPr>
                <a:t>Saving </a:t>
              </a:r>
              <a:endParaRPr b="1">
                <a:solidFill>
                  <a:schemeClr val="lt1"/>
                </a:solidFill>
                <a:latin typeface="Lato"/>
                <a:ea typeface="Lato"/>
                <a:cs typeface="Lato"/>
                <a:sym typeface="Lato"/>
              </a:endParaRPr>
            </a:p>
          </p:txBody>
        </p:sp>
        <p:sp>
          <p:nvSpPr>
            <p:cNvPr id="187" name="Google Shape;187;p38"/>
            <p:cNvSpPr/>
            <p:nvPr/>
          </p:nvSpPr>
          <p:spPr>
            <a:xfrm>
              <a:off x="3305525" y="4490550"/>
              <a:ext cx="1389300" cy="364500"/>
            </a:xfrm>
            <a:prstGeom prst="roundRect">
              <a:avLst>
                <a:gd fmla="val 16667" name="adj"/>
              </a:avLst>
            </a:prstGeom>
            <a:solidFill>
              <a:schemeClr val="accent2"/>
            </a:soli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latin typeface="Lato"/>
                  <a:ea typeface="Lato"/>
                  <a:cs typeface="Lato"/>
                  <a:sym typeface="Lato"/>
                </a:rPr>
                <a:t>Debt</a:t>
              </a:r>
              <a:endParaRPr b="1">
                <a:solidFill>
                  <a:schemeClr val="lt1"/>
                </a:solidFill>
                <a:latin typeface="Lato"/>
                <a:ea typeface="Lato"/>
                <a:cs typeface="Lato"/>
                <a:sym typeface="Lato"/>
              </a:endParaRPr>
            </a:p>
          </p:txBody>
        </p:sp>
        <p:sp>
          <p:nvSpPr>
            <p:cNvPr id="188" name="Google Shape;188;p38"/>
            <p:cNvSpPr/>
            <p:nvPr/>
          </p:nvSpPr>
          <p:spPr>
            <a:xfrm>
              <a:off x="4866975" y="4490550"/>
              <a:ext cx="1389300" cy="364500"/>
            </a:xfrm>
            <a:prstGeom prst="roundRect">
              <a:avLst>
                <a:gd fmla="val 16667" name="adj"/>
              </a:avLst>
            </a:prstGeom>
            <a:solidFill>
              <a:schemeClr val="accent2"/>
            </a:soli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latin typeface="Lato"/>
                  <a:ea typeface="Lato"/>
                  <a:cs typeface="Lato"/>
                  <a:sym typeface="Lato"/>
                </a:rPr>
                <a:t>Credit card</a:t>
              </a:r>
              <a:endParaRPr b="1">
                <a:solidFill>
                  <a:schemeClr val="lt1"/>
                </a:solidFill>
                <a:latin typeface="Lato"/>
                <a:ea typeface="Lato"/>
                <a:cs typeface="Lato"/>
                <a:sym typeface="Lato"/>
              </a:endParaRPr>
            </a:p>
          </p:txBody>
        </p:sp>
        <p:sp>
          <p:nvSpPr>
            <p:cNvPr id="189" name="Google Shape;189;p38"/>
            <p:cNvSpPr/>
            <p:nvPr/>
          </p:nvSpPr>
          <p:spPr>
            <a:xfrm>
              <a:off x="6428425" y="4490550"/>
              <a:ext cx="1389300" cy="364500"/>
            </a:xfrm>
            <a:prstGeom prst="roundRect">
              <a:avLst>
                <a:gd fmla="val 16667" name="adj"/>
              </a:avLst>
            </a:prstGeom>
            <a:solidFill>
              <a:schemeClr val="accent2"/>
            </a:soli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chemeClr val="lt1"/>
                  </a:solidFill>
                  <a:latin typeface="Lato"/>
                  <a:ea typeface="Lato"/>
                  <a:cs typeface="Lato"/>
                  <a:sym typeface="Lato"/>
                </a:rPr>
                <a:t>Interest </a:t>
              </a:r>
              <a:endParaRPr b="1">
                <a:solidFill>
                  <a:schemeClr val="lt1"/>
                </a:solidFill>
                <a:latin typeface="Lato"/>
                <a:ea typeface="Lato"/>
                <a:cs typeface="Lato"/>
                <a:sym typeface="Lato"/>
              </a:endParaRPr>
            </a:p>
          </p:txBody>
        </p:sp>
        <p:sp>
          <p:nvSpPr>
            <p:cNvPr id="190" name="Google Shape;190;p38"/>
            <p:cNvSpPr txBox="1"/>
            <p:nvPr/>
          </p:nvSpPr>
          <p:spPr>
            <a:xfrm>
              <a:off x="182625" y="3926613"/>
              <a:ext cx="73446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2200">
                  <a:solidFill>
                    <a:schemeClr val="accent1"/>
                  </a:solidFill>
                  <a:latin typeface="Lato"/>
                  <a:ea typeface="Lato"/>
                  <a:cs typeface="Lato"/>
                  <a:sym typeface="Lato"/>
                </a:rPr>
                <a:t>Did you include any of these words?</a:t>
              </a:r>
              <a:endParaRPr b="1" sz="2200">
                <a:solidFill>
                  <a:schemeClr val="accent1"/>
                </a:solidFill>
                <a:latin typeface="Lato"/>
                <a:ea typeface="Lato"/>
                <a:cs typeface="Lato"/>
                <a:sym typeface="Lato"/>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9"/>
          <p:cNvSpPr txBox="1"/>
          <p:nvPr>
            <p:ph idx="12" type="sldNum"/>
          </p:nvPr>
        </p:nvSpPr>
        <p:spPr>
          <a:xfrm>
            <a:off x="8676695" y="403106"/>
            <a:ext cx="473700" cy="225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000"/>
              <a:buFont typeface="Arial"/>
              <a:buNone/>
            </a:pPr>
            <a:fld id="{00000000-1234-1234-1234-123412341234}" type="slidenum">
              <a:rPr lang="en-GB"/>
              <a:t>‹#›</a:t>
            </a:fld>
            <a:endParaRPr/>
          </a:p>
        </p:txBody>
      </p:sp>
      <p:sp>
        <p:nvSpPr>
          <p:cNvPr id="196" name="Google Shape;196;p39"/>
          <p:cNvSpPr txBox="1"/>
          <p:nvPr/>
        </p:nvSpPr>
        <p:spPr>
          <a:xfrm>
            <a:off x="1269150" y="1704950"/>
            <a:ext cx="66057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chemeClr val="accent1"/>
                </a:solidFill>
                <a:latin typeface="Lato"/>
                <a:ea typeface="Lato"/>
                <a:cs typeface="Lato"/>
                <a:sym typeface="Lato"/>
              </a:rPr>
              <a:t>How to make informed financial decisions</a:t>
            </a:r>
            <a:endParaRPr sz="2200">
              <a:solidFill>
                <a:schemeClr val="accent1"/>
              </a:solidFill>
            </a:endParaRPr>
          </a:p>
        </p:txBody>
      </p:sp>
      <p:sp>
        <p:nvSpPr>
          <p:cNvPr id="197" name="Google Shape;197;p39"/>
          <p:cNvSpPr txBox="1"/>
          <p:nvPr/>
        </p:nvSpPr>
        <p:spPr>
          <a:xfrm>
            <a:off x="252850" y="213825"/>
            <a:ext cx="8031000" cy="781200"/>
          </a:xfrm>
          <a:prstGeom prst="rect">
            <a:avLst/>
          </a:prstGeom>
          <a:noFill/>
          <a:ln>
            <a:noFill/>
          </a:ln>
        </p:spPr>
        <p:txBody>
          <a:bodyPr anchorCtr="0" anchor="t" bIns="0" lIns="0" spcFirstLastPara="1" rIns="0" wrap="square" tIns="0">
            <a:noAutofit/>
          </a:bodyPr>
          <a:lstStyle/>
          <a:p>
            <a:pPr indent="0" lvl="0" marL="0" marR="0" rtl="0" algn="l">
              <a:lnSpc>
                <a:spcPct val="115000"/>
              </a:lnSpc>
              <a:spcBef>
                <a:spcPts val="0"/>
              </a:spcBef>
              <a:spcAft>
                <a:spcPts val="0"/>
              </a:spcAft>
              <a:buClr>
                <a:srgbClr val="000000"/>
              </a:buClr>
              <a:buSzPts val="3600"/>
              <a:buFont typeface="Arial"/>
              <a:buNone/>
            </a:pPr>
            <a:r>
              <a:rPr b="1" lang="en-GB" sz="3200">
                <a:solidFill>
                  <a:srgbClr val="FF8022"/>
                </a:solidFill>
                <a:latin typeface="Lato"/>
                <a:ea typeface="Lato"/>
                <a:cs typeface="Lato"/>
                <a:sym typeface="Lato"/>
              </a:rPr>
              <a:t>What will you be learning?</a:t>
            </a:r>
            <a:endParaRPr b="1" i="0" sz="3200" u="none" cap="none" strike="noStrike">
              <a:solidFill>
                <a:srgbClr val="FF8022"/>
              </a:solidFill>
              <a:latin typeface="Lato"/>
              <a:ea typeface="Lato"/>
              <a:cs typeface="Lato"/>
              <a:sym typeface="Lato"/>
            </a:endParaRPr>
          </a:p>
        </p:txBody>
      </p:sp>
      <p:sp>
        <p:nvSpPr>
          <p:cNvPr id="198" name="Google Shape;198;p39"/>
          <p:cNvSpPr txBox="1"/>
          <p:nvPr/>
        </p:nvSpPr>
        <p:spPr>
          <a:xfrm>
            <a:off x="152400" y="1181738"/>
            <a:ext cx="8897700" cy="5232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en-GB" sz="2200">
                <a:solidFill>
                  <a:srgbClr val="0543B3"/>
                </a:solidFill>
                <a:latin typeface="Lato"/>
                <a:ea typeface="Lato"/>
                <a:cs typeface="Lato"/>
                <a:sym typeface="Lato"/>
              </a:rPr>
              <a:t>You will have six lessons on how to make financial decisions.</a:t>
            </a:r>
            <a:endParaRPr sz="2200">
              <a:solidFill>
                <a:srgbClr val="0543B3"/>
              </a:solidFill>
              <a:latin typeface="Lato"/>
              <a:ea typeface="Lato"/>
              <a:cs typeface="Lato"/>
              <a:sym typeface="Lato"/>
            </a:endParaRPr>
          </a:p>
        </p:txBody>
      </p:sp>
      <p:pic>
        <p:nvPicPr>
          <p:cNvPr id="199" name="Google Shape;199;p39"/>
          <p:cNvPicPr preferRelativeResize="0"/>
          <p:nvPr/>
        </p:nvPicPr>
        <p:blipFill>
          <a:blip r:embed="rId3">
            <a:alphaModFix/>
          </a:blip>
          <a:stretch>
            <a:fillRect/>
          </a:stretch>
        </p:blipFill>
        <p:spPr>
          <a:xfrm>
            <a:off x="2196475" y="4391675"/>
            <a:ext cx="473700" cy="473700"/>
          </a:xfrm>
          <a:prstGeom prst="rect">
            <a:avLst/>
          </a:prstGeom>
          <a:noFill/>
          <a:ln>
            <a:noFill/>
          </a:ln>
        </p:spPr>
      </p:pic>
      <p:sp>
        <p:nvSpPr>
          <p:cNvPr id="200" name="Google Shape;200;p39"/>
          <p:cNvSpPr txBox="1"/>
          <p:nvPr/>
        </p:nvSpPr>
        <p:spPr>
          <a:xfrm>
            <a:off x="2436450" y="4366925"/>
            <a:ext cx="41922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200">
                <a:solidFill>
                  <a:srgbClr val="0543B3"/>
                </a:solidFill>
                <a:latin typeface="Lato"/>
                <a:ea typeface="Lato"/>
                <a:cs typeface="Lato"/>
                <a:sym typeface="Lato"/>
              </a:rPr>
              <a:t>Don’t forget your calculator!</a:t>
            </a:r>
            <a:endParaRPr sz="2200">
              <a:solidFill>
                <a:srgbClr val="0543B3"/>
              </a:solidFill>
            </a:endParaRPr>
          </a:p>
        </p:txBody>
      </p:sp>
      <p:graphicFrame>
        <p:nvGraphicFramePr>
          <p:cNvPr id="201" name="Google Shape;201;p39"/>
          <p:cNvGraphicFramePr/>
          <p:nvPr/>
        </p:nvGraphicFramePr>
        <p:xfrm>
          <a:off x="913050" y="2500225"/>
          <a:ext cx="3000000" cy="3000000"/>
        </p:xfrm>
        <a:graphic>
          <a:graphicData uri="http://schemas.openxmlformats.org/drawingml/2006/table">
            <a:tbl>
              <a:tblPr>
                <a:noFill/>
                <a:tableStyleId>{10515C9A-FDF9-42BC-A475-72E4DE59F1E1}</a:tableStyleId>
              </a:tblPr>
              <a:tblGrid>
                <a:gridCol w="1206500"/>
                <a:gridCol w="1206500"/>
                <a:gridCol w="1206500"/>
                <a:gridCol w="1206500"/>
                <a:gridCol w="1206500"/>
                <a:gridCol w="1206500"/>
              </a:tblGrid>
              <a:tr h="467175">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1</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2</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3</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4</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5</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c>
                  <a:txBody>
                    <a:bodyPr/>
                    <a:lstStyle/>
                    <a:p>
                      <a:pPr indent="0" lvl="0" marL="0" marR="0" rtl="0" algn="l">
                        <a:lnSpc>
                          <a:spcPct val="100000"/>
                        </a:lnSpc>
                        <a:spcBef>
                          <a:spcPts val="0"/>
                        </a:spcBef>
                        <a:spcAft>
                          <a:spcPts val="0"/>
                        </a:spcAft>
                        <a:buClr>
                          <a:srgbClr val="000000"/>
                        </a:buClr>
                        <a:buSzPts val="1400"/>
                        <a:buFont typeface="Arial"/>
                        <a:buNone/>
                      </a:pPr>
                      <a:r>
                        <a:rPr b="1" lang="en-GB" sz="1400" u="none" cap="none" strike="noStrike">
                          <a:solidFill>
                            <a:srgbClr val="262A33"/>
                          </a:solidFill>
                          <a:latin typeface="Lato"/>
                          <a:ea typeface="Lato"/>
                          <a:cs typeface="Lato"/>
                          <a:sym typeface="Lato"/>
                        </a:rPr>
                        <a:t>Session 6</a:t>
                      </a:r>
                      <a:endParaRPr b="1" sz="1400" u="none" cap="none" strike="noStrike">
                        <a:solidFill>
                          <a:srgbClr val="262A33"/>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solidFill>
                      <a:srgbClr val="F9CB9C"/>
                    </a:solidFill>
                  </a:tcPr>
                </a:tc>
              </a:tr>
              <a:tr h="979925">
                <a:tc>
                  <a:txBody>
                    <a:bodyPr/>
                    <a:lstStyle/>
                    <a:p>
                      <a:pPr indent="0" lvl="0" marL="0" marR="0" rtl="0" algn="ctr">
                        <a:lnSpc>
                          <a:spcPct val="115000"/>
                        </a:lnSpc>
                        <a:spcBef>
                          <a:spcPts val="0"/>
                        </a:spcBef>
                        <a:spcAft>
                          <a:spcPts val="0"/>
                        </a:spcAft>
                        <a:buNone/>
                      </a:pPr>
                      <a:r>
                        <a:rPr lang="en-GB" sz="1400" cap="none" strike="noStrike">
                          <a:solidFill>
                            <a:schemeClr val="dk1"/>
                          </a:solidFill>
                          <a:latin typeface="Lato"/>
                          <a:ea typeface="Lato"/>
                          <a:cs typeface="Lato"/>
                          <a:sym typeface="Lato"/>
                        </a:rPr>
                        <a:t>How to open a bank account </a:t>
                      </a:r>
                      <a:endParaRPr sz="1400" cap="none" strike="noStrike">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400"/>
                        <a:buFont typeface="Arial"/>
                        <a:buNone/>
                      </a:pPr>
                      <a:r>
                        <a:rPr lang="en-GB">
                          <a:solidFill>
                            <a:schemeClr val="dk1"/>
                          </a:solidFill>
                          <a:latin typeface="Lato"/>
                          <a:ea typeface="Lato"/>
                          <a:cs typeface="Lato"/>
                          <a:sym typeface="Lato"/>
                        </a:rPr>
                        <a:t>How to r</a:t>
                      </a:r>
                      <a:r>
                        <a:rPr lang="en-GB" sz="1400" cap="none" strike="noStrike">
                          <a:solidFill>
                            <a:schemeClr val="dk1"/>
                          </a:solidFill>
                          <a:latin typeface="Lato"/>
                          <a:ea typeface="Lato"/>
                          <a:cs typeface="Lato"/>
                          <a:sym typeface="Lato"/>
                        </a:rPr>
                        <a:t>ead a bank statement </a:t>
                      </a:r>
                      <a:endParaRPr sz="1400" cap="none" strike="noStrike">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400"/>
                        <a:buFont typeface="Arial"/>
                        <a:buNone/>
                      </a:pPr>
                      <a:r>
                        <a:rPr lang="en-GB">
                          <a:solidFill>
                            <a:schemeClr val="dk1"/>
                          </a:solidFill>
                          <a:latin typeface="Lato"/>
                          <a:ea typeface="Lato"/>
                          <a:cs typeface="Lato"/>
                          <a:sym typeface="Lato"/>
                        </a:rPr>
                        <a:t>How to save money</a:t>
                      </a:r>
                      <a:endParaRPr sz="1400" cap="none" strike="noStrike">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400"/>
                        <a:buFont typeface="Arial"/>
                        <a:buNone/>
                      </a:pPr>
                      <a:r>
                        <a:rPr lang="en-GB">
                          <a:solidFill>
                            <a:schemeClr val="dk1"/>
                          </a:solidFill>
                          <a:latin typeface="Lato"/>
                          <a:ea typeface="Lato"/>
                          <a:cs typeface="Lato"/>
                          <a:sym typeface="Lato"/>
                        </a:rPr>
                        <a:t>How to use bank cards</a:t>
                      </a:r>
                      <a:endParaRPr sz="1400" cap="none" strike="noStrike">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1400"/>
                        <a:buFont typeface="Arial"/>
                        <a:buNone/>
                      </a:pPr>
                      <a:r>
                        <a:rPr lang="en-GB">
                          <a:solidFill>
                            <a:schemeClr val="dk1"/>
                          </a:solidFill>
                          <a:latin typeface="Lato"/>
                          <a:ea typeface="Lato"/>
                          <a:cs typeface="Lato"/>
                          <a:sym typeface="Lato"/>
                        </a:rPr>
                        <a:t>How to manage debt</a:t>
                      </a:r>
                      <a:endParaRPr>
                        <a:solidFill>
                          <a:schemeClr val="dk1"/>
                        </a:solidFill>
                        <a:latin typeface="Lato"/>
                        <a:ea typeface="Lato"/>
                        <a:cs typeface="Lato"/>
                        <a:sym typeface="Lato"/>
                      </a:endParaRPr>
                    </a:p>
                  </a:txBody>
                  <a:tcPr marT="63500" marB="63500" marR="63500" marL="63500"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400"/>
                        <a:buFont typeface="Arial"/>
                        <a:buNone/>
                      </a:pPr>
                      <a:r>
                        <a:rPr lang="en-GB">
                          <a:solidFill>
                            <a:schemeClr val="dk1"/>
                          </a:solidFill>
                          <a:latin typeface="Lato"/>
                          <a:ea typeface="Lato"/>
                          <a:cs typeface="Lato"/>
                          <a:sym typeface="Lato"/>
                        </a:rPr>
                        <a:t>A guide to banking</a:t>
                      </a:r>
                      <a:endParaRPr>
                        <a:solidFill>
                          <a:schemeClr val="dk1"/>
                        </a:solidFill>
                        <a:latin typeface="Lato"/>
                        <a:ea typeface="Lato"/>
                        <a:cs typeface="Lato"/>
                        <a:sym typeface="Lato"/>
                      </a:endParaRPr>
                    </a:p>
                  </a:txBody>
                  <a:tcPr marT="91425" marB="91425" marR="91425" marL="91425" anchor="ctr">
                    <a:lnL cap="flat" cmpd="sng" w="28575">
                      <a:solidFill>
                        <a:srgbClr val="0543B3"/>
                      </a:solidFill>
                      <a:prstDash val="solid"/>
                      <a:round/>
                      <a:headEnd len="sm" w="sm" type="none"/>
                      <a:tailEnd len="sm" w="sm" type="none"/>
                    </a:lnL>
                    <a:lnR cap="flat" cmpd="sng" w="28575">
                      <a:solidFill>
                        <a:srgbClr val="0543B3"/>
                      </a:solidFill>
                      <a:prstDash val="solid"/>
                      <a:round/>
                      <a:headEnd len="sm" w="sm" type="none"/>
                      <a:tailEnd len="sm" w="sm" type="none"/>
                    </a:lnR>
                    <a:lnT cap="flat" cmpd="sng" w="28575">
                      <a:solidFill>
                        <a:srgbClr val="0543B3"/>
                      </a:solidFill>
                      <a:prstDash val="solid"/>
                      <a:round/>
                      <a:headEnd len="sm" w="sm" type="none"/>
                      <a:tailEnd len="sm" w="sm" type="none"/>
                    </a:lnT>
                    <a:lnB cap="flat" cmpd="sng" w="28575">
                      <a:solidFill>
                        <a:srgbClr val="0543B3"/>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FLIC_Presentation">
  <a:themeElements>
    <a:clrScheme name="Simple Light">
      <a:dk1>
        <a:srgbClr val="262A33"/>
      </a:dk1>
      <a:lt1>
        <a:srgbClr val="FFFFFF"/>
      </a:lt1>
      <a:dk2>
        <a:srgbClr val="262A33"/>
      </a:dk2>
      <a:lt2>
        <a:srgbClr val="262A33"/>
      </a:lt2>
      <a:accent1>
        <a:srgbClr val="0543B3"/>
      </a:accent1>
      <a:accent2>
        <a:srgbClr val="FF8022"/>
      </a:accent2>
      <a:accent3>
        <a:srgbClr val="FFFFFF"/>
      </a:accent3>
      <a:accent4>
        <a:srgbClr val="FFFFFF"/>
      </a:accent4>
      <a:accent5>
        <a:srgbClr val="FFFFFF"/>
      </a:accent5>
      <a:accent6>
        <a:srgbClr val="FFFFFF"/>
      </a:accent6>
      <a:hlink>
        <a:srgbClr val="0543B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